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9642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22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61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141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1472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25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82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05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634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32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57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6E34B-2368-408E-8924-E49128FA1B55}" type="datetimeFigureOut">
              <a:rPr lang="en-CA" smtClean="0"/>
              <a:t>2023-03-13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09F46-C673-424B-9252-851AA98166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42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Basics to R</a:t>
            </a:r>
            <a:br>
              <a:rPr lang="en-CA" dirty="0">
                <a:latin typeface="+mn-lt"/>
              </a:rPr>
            </a:br>
            <a:r>
              <a:rPr lang="en-CA" sz="3600" i="1" dirty="0">
                <a:latin typeface="+mn-lt"/>
              </a:rPr>
              <a:t>Data Management</a:t>
            </a:r>
            <a:endParaRPr lang="en-CA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311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Outline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Schedule Breakdown</a:t>
            </a:r>
          </a:p>
          <a:p>
            <a:endParaRPr lang="en-CA" dirty="0"/>
          </a:p>
          <a:p>
            <a:r>
              <a:rPr lang="en-CA" dirty="0"/>
              <a:t>Why should you use R?</a:t>
            </a:r>
          </a:p>
          <a:p>
            <a:endParaRPr lang="en-CA" dirty="0"/>
          </a:p>
          <a:p>
            <a:r>
              <a:rPr lang="en-CA" dirty="0"/>
              <a:t>Learning the Language</a:t>
            </a:r>
          </a:p>
          <a:p>
            <a:endParaRPr lang="en-CA" dirty="0"/>
          </a:p>
          <a:p>
            <a:r>
              <a:rPr lang="en-CA" dirty="0"/>
              <a:t>Data Management and Descriptive Statistics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292" y="1690688"/>
            <a:ext cx="3495401" cy="441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1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+mn-lt"/>
              </a:rPr>
              <a:t>Why Should You Use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Flexibility</a:t>
            </a:r>
          </a:p>
          <a:p>
            <a:endParaRPr lang="en-CA" dirty="0"/>
          </a:p>
          <a:p>
            <a:r>
              <a:rPr lang="en-CA" dirty="0"/>
              <a:t>Cost</a:t>
            </a:r>
          </a:p>
          <a:p>
            <a:endParaRPr lang="en-CA" dirty="0"/>
          </a:p>
          <a:p>
            <a:r>
              <a:rPr lang="en-CA" dirty="0"/>
              <a:t>Data Visualization</a:t>
            </a:r>
          </a:p>
          <a:p>
            <a:endParaRPr lang="en-CA" dirty="0"/>
          </a:p>
          <a:p>
            <a:r>
              <a:rPr lang="en-CA" dirty="0"/>
              <a:t>Job Applications</a:t>
            </a:r>
          </a:p>
          <a:p>
            <a:endParaRPr lang="en-CA" dirty="0"/>
          </a:p>
          <a:p>
            <a:r>
              <a:rPr lang="en-CA" dirty="0"/>
              <a:t>Consistently Updated</a:t>
            </a:r>
          </a:p>
          <a:p>
            <a:endParaRPr lang="en-CA" dirty="0"/>
          </a:p>
          <a:p>
            <a:r>
              <a:rPr lang="en-CA" dirty="0"/>
              <a:t>Open Science</a:t>
            </a:r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54" y="1825625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9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R Language: Skill Levels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690688"/>
            <a:ext cx="5842000" cy="3674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3701" y="5513696"/>
            <a:ext cx="56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Beginner (USA)</a:t>
            </a:r>
          </a:p>
        </p:txBody>
      </p:sp>
    </p:spTree>
    <p:extLst>
      <p:ext uri="{BB962C8B-B14F-4D97-AF65-F5344CB8AC3E}">
        <p14:creationId xmlns:p14="http://schemas.microsoft.com/office/powerpoint/2010/main" val="3251521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R Language: Skill Levels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343701" y="5513696"/>
            <a:ext cx="56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Intermediate (England)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97" y="1690688"/>
            <a:ext cx="6440606" cy="364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R Language: Skill Levels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343701" y="5513696"/>
            <a:ext cx="56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Championship Calibre (France)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931" y="1690688"/>
            <a:ext cx="4954137" cy="371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2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18" y="365125"/>
            <a:ext cx="8447964" cy="62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2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Regardless of your skill level…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Google is your best friend!</a:t>
            </a:r>
          </a:p>
          <a:p>
            <a:endParaRPr lang="en-CA" dirty="0"/>
          </a:p>
          <a:p>
            <a:r>
              <a:rPr lang="en-CA" dirty="0"/>
              <a:t>Save your code!</a:t>
            </a:r>
          </a:p>
          <a:p>
            <a:endParaRPr lang="en-CA" dirty="0"/>
          </a:p>
          <a:p>
            <a:r>
              <a:rPr lang="en-CA" dirty="0"/>
              <a:t>Clunky code that works is always better than sophisticated code which doesn’t work</a:t>
            </a:r>
          </a:p>
          <a:p>
            <a:endParaRPr lang="en-CA" dirty="0"/>
          </a:p>
          <a:p>
            <a:r>
              <a:rPr lang="en-CA" dirty="0"/>
              <a:t>Don’t worry, you will get better with time and practice </a:t>
            </a:r>
            <a:r>
              <a:rPr lang="en-CA" dirty="0">
                <a:sym typeface="Wingdings" panose="05000000000000000000" pitchFamily="2" charset="2"/>
              </a:rPr>
              <a:t>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703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Today’s remaining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  <a:p>
            <a:endParaRPr lang="en-CA" dirty="0"/>
          </a:p>
          <a:p>
            <a:r>
              <a:rPr lang="en-CA" dirty="0"/>
              <a:t>Data management</a:t>
            </a:r>
          </a:p>
          <a:p>
            <a:endParaRPr lang="en-CA" dirty="0"/>
          </a:p>
          <a:p>
            <a:r>
              <a:rPr lang="en-CA" dirty="0"/>
              <a:t>Descriptive statistics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016" y="1690688"/>
            <a:ext cx="7078354" cy="46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21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119</Words>
  <Application>Microsoft Macintosh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Basics to R Data Management</vt:lpstr>
      <vt:lpstr>Outline for Today</vt:lpstr>
      <vt:lpstr>Why Should You Use R?</vt:lpstr>
      <vt:lpstr>R Language: Skill Levels</vt:lpstr>
      <vt:lpstr>R Language: Skill Levels</vt:lpstr>
      <vt:lpstr>R Language: Skill Levels</vt:lpstr>
      <vt:lpstr>PowerPoint Presentation</vt:lpstr>
      <vt:lpstr>Regardless of your skill level…</vt:lpstr>
      <vt:lpstr>Today’s remaining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to R</dc:title>
  <dc:creator>Falck, Ryan Stanley</dc:creator>
  <cp:lastModifiedBy>Ryan Stanley Falck</cp:lastModifiedBy>
  <cp:revision>13</cp:revision>
  <dcterms:created xsi:type="dcterms:W3CDTF">2020-11-18T16:23:13Z</dcterms:created>
  <dcterms:modified xsi:type="dcterms:W3CDTF">2023-03-13T16:50:22Z</dcterms:modified>
</cp:coreProperties>
</file>